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png" ContentType="image/png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728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56900F2-85DC-4ABF-9436-452B0F0FE8E8}" type="datetimeFigureOut">
              <a:rPr lang="en-US" smtClean="0"/>
              <a:t>9/6/13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6AC8B5-A86A-49EC-A0AD-AA883667204C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Relationship Id="rId2" Type="http://schemas.openxmlformats.org/officeDocument/2006/relationships/image" Target="../media/image1.png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Relationship Id="rId2" Type="http://schemas.openxmlformats.org/officeDocument/2006/relationships/image" Target="../media/image2.png"/><Relationship Id="rId3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 cstate="print"/>
          <a:srcRect t="14724" r="59322"/>
          <a:stretch>
            <a:fillRect/>
          </a:stretch>
        </p:blipFill>
        <p:spPr bwMode="auto">
          <a:xfrm>
            <a:off x="0" y="2362200"/>
            <a:ext cx="3048000" cy="353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4" name="Title 13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sz="2800" dirty="0" smtClean="0"/>
              <a:t>Model 1</a:t>
            </a:r>
            <a:endParaRPr lang="en-US" dirty="0"/>
          </a:p>
        </p:txBody>
      </p:sp>
      <p:sp>
        <p:nvSpPr>
          <p:cNvPr id="15" name="TextBox 14"/>
          <p:cNvSpPr txBox="1"/>
          <p:nvPr/>
        </p:nvSpPr>
        <p:spPr>
          <a:xfrm>
            <a:off x="4191000" y="2819400"/>
            <a:ext cx="4952999" cy="1077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b="1" dirty="0" smtClean="0">
                <a:solidFill>
                  <a:srgbClr val="C00000"/>
                </a:solidFill>
              </a:rPr>
              <a:t>Difficulty encountered:</a:t>
            </a:r>
          </a:p>
          <a:p>
            <a:r>
              <a:rPr lang="en-US" dirty="0" smtClean="0"/>
              <a:t>Missing triangle phenomenon </a:t>
            </a:r>
          </a:p>
          <a:p>
            <a:r>
              <a:rPr lang="en-US" sz="1400" dirty="0" smtClean="0"/>
              <a:t>The triangles on the curved surface of Obj1 go through the Obj2 surface completely</a:t>
            </a:r>
            <a:endParaRPr lang="en-US" sz="1400" dirty="0"/>
          </a:p>
        </p:txBody>
      </p:sp>
      <p:sp>
        <p:nvSpPr>
          <p:cNvPr id="16" name="TextBox 15"/>
          <p:cNvSpPr txBox="1"/>
          <p:nvPr/>
        </p:nvSpPr>
        <p:spPr>
          <a:xfrm>
            <a:off x="533400" y="2209800"/>
            <a:ext cx="9733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Object 2</a:t>
            </a:r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667000" y="4724400"/>
            <a:ext cx="9733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Object 1</a:t>
            </a:r>
            <a:endParaRPr lang="en-US" dirty="0"/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ounded Rectangle 10"/>
          <p:cNvSpPr/>
          <p:nvPr/>
        </p:nvSpPr>
        <p:spPr>
          <a:xfrm>
            <a:off x="1752600" y="3505200"/>
            <a:ext cx="7239000" cy="3200400"/>
          </a:xfrm>
          <a:prstGeom prst="roundRect">
            <a:avLst>
              <a:gd name="adj" fmla="val 6826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2052" name="Picture 4"/>
          <p:cNvPicPr>
            <a:picLocks noChangeAspect="1" noChangeArrowheads="1"/>
          </p:cNvPicPr>
          <p:nvPr/>
        </p:nvPicPr>
        <p:blipFill>
          <a:blip r:embed="rId2" cstate="print"/>
          <a:srcRect t="15031" r="17458"/>
          <a:stretch>
            <a:fillRect/>
          </a:stretch>
        </p:blipFill>
        <p:spPr bwMode="auto">
          <a:xfrm>
            <a:off x="2438400" y="3584999"/>
            <a:ext cx="5486400" cy="31206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Rounded Rectangle 8"/>
          <p:cNvSpPr/>
          <p:nvPr/>
        </p:nvSpPr>
        <p:spPr>
          <a:xfrm>
            <a:off x="1752600" y="152400"/>
            <a:ext cx="7239000" cy="3276600"/>
          </a:xfrm>
          <a:prstGeom prst="roundRect">
            <a:avLst>
              <a:gd name="adj" fmla="val 6826"/>
            </a:avLst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3" cstate="print"/>
          <a:srcRect t="14724" r="15593"/>
          <a:stretch>
            <a:fillRect/>
          </a:stretch>
        </p:blipFill>
        <p:spPr bwMode="auto">
          <a:xfrm>
            <a:off x="2362200" y="228601"/>
            <a:ext cx="5638800" cy="31477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TextBox 5"/>
          <p:cNvSpPr txBox="1"/>
          <p:nvPr/>
        </p:nvSpPr>
        <p:spPr>
          <a:xfrm>
            <a:off x="4413250" y="3961890"/>
            <a:ext cx="9733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Object 1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4495800" y="5943600"/>
            <a:ext cx="9733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Object 2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12" name="TextBox 11"/>
          <p:cNvSpPr txBox="1"/>
          <p:nvPr/>
        </p:nvSpPr>
        <p:spPr>
          <a:xfrm>
            <a:off x="228600" y="1752600"/>
            <a:ext cx="150990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Not in contact</a:t>
            </a:r>
            <a:endParaRPr lang="en-US" dirty="0"/>
          </a:p>
        </p:txBody>
      </p:sp>
      <p:sp>
        <p:nvSpPr>
          <p:cNvPr id="13" name="TextBox 12"/>
          <p:cNvSpPr txBox="1"/>
          <p:nvPr/>
        </p:nvSpPr>
        <p:spPr>
          <a:xfrm>
            <a:off x="228600" y="5029200"/>
            <a:ext cx="11139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/>
              <a:t>In contact</a:t>
            </a:r>
            <a:endParaRPr lang="en-US" dirty="0"/>
          </a:p>
        </p:txBody>
      </p:sp>
      <p:sp>
        <p:nvSpPr>
          <p:cNvPr id="14" name="Oval 13"/>
          <p:cNvSpPr/>
          <p:nvPr/>
        </p:nvSpPr>
        <p:spPr>
          <a:xfrm>
            <a:off x="4343400" y="5181600"/>
            <a:ext cx="1524000" cy="609600"/>
          </a:xfrm>
          <a:prstGeom prst="ellipse">
            <a:avLst/>
          </a:prstGeom>
          <a:noFill/>
          <a:ln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TextBox 4"/>
          <p:cNvSpPr txBox="1"/>
          <p:nvPr/>
        </p:nvSpPr>
        <p:spPr>
          <a:xfrm>
            <a:off x="4495800" y="2590800"/>
            <a:ext cx="9733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Object 2</a:t>
            </a:r>
            <a:endParaRPr lang="en-US" dirty="0">
              <a:solidFill>
                <a:schemeClr val="bg1"/>
              </a:solidFill>
            </a:endParaRPr>
          </a:p>
        </p:txBody>
      </p:sp>
      <p:sp>
        <p:nvSpPr>
          <p:cNvPr id="4" name="TextBox 3"/>
          <p:cNvSpPr txBox="1"/>
          <p:nvPr/>
        </p:nvSpPr>
        <p:spPr>
          <a:xfrm>
            <a:off x="4343400" y="685800"/>
            <a:ext cx="97334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 smtClean="0">
                <a:solidFill>
                  <a:schemeClr val="bg1"/>
                </a:solidFill>
              </a:rPr>
              <a:t>Object 1</a:t>
            </a:r>
            <a:endParaRPr lang="en-US" dirty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xmlns:p14="http://schemas.microsoft.com/office/powerpoint/2010/main"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39</Words>
  <Application>Microsoft Macintosh PowerPoint</Application>
  <PresentationFormat>On-screen Show (4:3)</PresentationFormat>
  <Paragraphs>12</Paragraphs>
  <Slides>2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3" baseType="lpstr">
      <vt:lpstr>Office Theme</vt:lpstr>
      <vt:lpstr>Model 1</vt:lpstr>
      <vt:lpstr>PowerPoint Presentation</vt:lpstr>
    </vt:vector>
  </TitlesOfParts>
  <Company>Altair Engineering, Inc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Model 1</dc:title>
  <dc:creator>Tanuj Kush</dc:creator>
  <cp:lastModifiedBy>Dinesh Manocha</cp:lastModifiedBy>
  <cp:revision>1</cp:revision>
  <dcterms:created xsi:type="dcterms:W3CDTF">2013-09-04T18:27:28Z</dcterms:created>
  <dcterms:modified xsi:type="dcterms:W3CDTF">2013-09-06T21:09:14Z</dcterms:modified>
</cp:coreProperties>
</file>

<file path=docProps/thumbnail.jpeg>
</file>